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06" r:id="rId1"/>
  </p:sldMasterIdLst>
  <p:notesMasterIdLst>
    <p:notesMasterId r:id="rId24"/>
  </p:notesMasterIdLst>
  <p:sldIdLst>
    <p:sldId id="256" r:id="rId2"/>
    <p:sldId id="257" r:id="rId3"/>
    <p:sldId id="260" r:id="rId4"/>
    <p:sldId id="278" r:id="rId5"/>
    <p:sldId id="258" r:id="rId6"/>
    <p:sldId id="270" r:id="rId7"/>
    <p:sldId id="281" r:id="rId8"/>
    <p:sldId id="282" r:id="rId9"/>
    <p:sldId id="259" r:id="rId10"/>
    <p:sldId id="271" r:id="rId11"/>
    <p:sldId id="283" r:id="rId12"/>
    <p:sldId id="287" r:id="rId13"/>
    <p:sldId id="262" r:id="rId14"/>
    <p:sldId id="285" r:id="rId15"/>
    <p:sldId id="288" r:id="rId16"/>
    <p:sldId id="268" r:id="rId17"/>
    <p:sldId id="275" r:id="rId18"/>
    <p:sldId id="274" r:id="rId19"/>
    <p:sldId id="291" r:id="rId20"/>
    <p:sldId id="289" r:id="rId21"/>
    <p:sldId id="29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 autoAdjust="0"/>
    <p:restoredTop sz="85301" autoAdjust="0"/>
  </p:normalViewPr>
  <p:slideViewPr>
    <p:cSldViewPr snapToGrid="0">
      <p:cViewPr varScale="1">
        <p:scale>
          <a:sx n="49" d="100"/>
          <a:sy n="49" d="100"/>
        </p:scale>
        <p:origin x="4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B996-EBD5-4AE3-A448-166513940842}" type="datetimeFigureOut">
              <a:rPr lang="nl-NL" smtClean="0"/>
              <a:t>11-6-2017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9CA2-A5EC-4326-96AA-E5F28D837B7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65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199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20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26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52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Plaatje batterijen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542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Kostenraming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9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volledige robot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7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37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36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07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78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7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214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23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525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808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579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554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658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835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537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9564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05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748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03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935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481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756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785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9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11/06/2017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  <p:sldLayoutId id="2147484220" r:id="rId14"/>
    <p:sldLayoutId id="2147484221" r:id="rId15"/>
    <p:sldLayoutId id="2147484222" r:id="rId16"/>
    <p:sldLayoutId id="214748422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949413"/>
            <a:ext cx="8158688" cy="1822514"/>
          </a:xfrm>
        </p:spPr>
        <p:txBody>
          <a:bodyPr>
            <a:normAutofit/>
          </a:bodyPr>
          <a:lstStyle/>
          <a:p>
            <a:pPr algn="l"/>
            <a:r>
              <a:rPr lang="fr-BE" sz="7200" dirty="0"/>
              <a:t>Robot CCM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15069" y="3799627"/>
            <a:ext cx="5861863" cy="2283824"/>
          </a:xfrm>
        </p:spPr>
        <p:txBody>
          <a:bodyPr>
            <a:normAutofit/>
          </a:bodyPr>
          <a:lstStyle/>
          <a:p>
            <a:pPr algn="l"/>
            <a:r>
              <a:rPr lang="fr-BE" sz="3200" dirty="0" err="1"/>
              <a:t>Poembak</a:t>
            </a:r>
            <a:r>
              <a:rPr lang="fr-BE" sz="3200" dirty="0"/>
              <a:t> delco </a:t>
            </a:r>
            <a:r>
              <a:rPr lang="fr-BE" sz="3200" dirty="0" err="1"/>
              <a:t>gaat</a:t>
            </a:r>
            <a:r>
              <a:rPr lang="fr-BE" sz="3200" dirty="0"/>
              <a:t> </a:t>
            </a:r>
            <a:r>
              <a:rPr lang="fr-BE" sz="3200" dirty="0" err="1"/>
              <a:t>ervoor</a:t>
            </a:r>
            <a:endParaRPr lang="en-US" sz="32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08" y="852543"/>
            <a:ext cx="3676851" cy="5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101" y="924026"/>
            <a:ext cx="2814183" cy="500299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4998" y="290171"/>
            <a:ext cx="4058531" cy="721516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95402" y="982133"/>
            <a:ext cx="7559840" cy="692664"/>
          </a:xfrm>
        </p:spPr>
        <p:txBody>
          <a:bodyPr>
            <a:normAutofit fontScale="90000"/>
          </a:bodyPr>
          <a:lstStyle/>
          <a:p>
            <a:r>
              <a:rPr lang="nl-NL" dirty="0"/>
              <a:t>Test liften emmer</a:t>
            </a:r>
          </a:p>
        </p:txBody>
      </p:sp>
    </p:spTree>
    <p:extLst>
      <p:ext uri="{BB962C8B-B14F-4D97-AF65-F5344CB8AC3E}">
        <p14:creationId xmlns:p14="http://schemas.microsoft.com/office/powerpoint/2010/main" val="4070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Emmer</a:t>
            </a:r>
          </a:p>
          <a:p>
            <a:r>
              <a:rPr lang="nl-NL" dirty="0"/>
              <a:t>Motor voor hijsen van emmersysteem (kar)</a:t>
            </a:r>
          </a:p>
          <a:p>
            <a:r>
              <a:rPr lang="nl-NL" dirty="0"/>
              <a:t>Rails met kogellagers</a:t>
            </a:r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756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Niets</a:t>
            </a:r>
          </a:p>
        </p:txBody>
      </p:sp>
    </p:spTree>
    <p:extLst>
      <p:ext uri="{BB962C8B-B14F-4D97-AF65-F5344CB8AC3E}">
        <p14:creationId xmlns:p14="http://schemas.microsoft.com/office/powerpoint/2010/main" val="73003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</a:t>
            </a:r>
            <a:r>
              <a:rPr lang="fr-BE" dirty="0" err="1"/>
              <a:t>Pomp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Gebruik</a:t>
            </a:r>
            <a:r>
              <a:rPr lang="fr-BE" dirty="0"/>
              <a:t> van </a:t>
            </a:r>
            <a:r>
              <a:rPr lang="fr-BE" dirty="0" err="1"/>
              <a:t>dompelpomp</a:t>
            </a:r>
            <a:endParaRPr lang="fr-BE" dirty="0"/>
          </a:p>
          <a:p>
            <a:r>
              <a:rPr lang="fr-BE" dirty="0"/>
              <a:t>In basin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zakken</a:t>
            </a:r>
            <a:r>
              <a:rPr lang="fr-BE" dirty="0"/>
              <a:t> </a:t>
            </a:r>
            <a:r>
              <a:rPr lang="fr-BE" dirty="0" err="1"/>
              <a:t>middels</a:t>
            </a:r>
            <a:r>
              <a:rPr lang="fr-BE" dirty="0"/>
              <a:t> </a:t>
            </a:r>
            <a:r>
              <a:rPr lang="fr-BE" dirty="0" err="1"/>
              <a:t>katrolsysteem</a:t>
            </a:r>
            <a:endParaRPr lang="fr-BE" dirty="0"/>
          </a:p>
          <a:p>
            <a:r>
              <a:rPr lang="fr-BE" dirty="0"/>
              <a:t>Via </a:t>
            </a:r>
            <a:r>
              <a:rPr lang="fr-BE" dirty="0" err="1"/>
              <a:t>eindeloopschakelaar</a:t>
            </a:r>
            <a:r>
              <a:rPr lang="fr-BE" dirty="0"/>
              <a:t> in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pompen</a:t>
            </a:r>
            <a:r>
              <a:rPr lang="fr-BE" dirty="0"/>
              <a:t> en </a:t>
            </a:r>
            <a:r>
              <a:rPr lang="fr-BE" dirty="0" err="1"/>
              <a:t>pomp</a:t>
            </a:r>
            <a:r>
              <a:rPr lang="fr-BE" dirty="0"/>
              <a:t>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zakken</a:t>
            </a:r>
            <a:r>
              <a:rPr lang="fr-BE" dirty="0"/>
              <a:t> </a:t>
            </a:r>
            <a:r>
              <a:rPr lang="fr-BE" dirty="0" err="1"/>
              <a:t>wanneer</a:t>
            </a:r>
            <a:r>
              <a:rPr lang="fr-BE" dirty="0"/>
              <a:t> robot </a:t>
            </a:r>
            <a:r>
              <a:rPr lang="fr-BE" dirty="0" err="1"/>
              <a:t>tegen</a:t>
            </a:r>
            <a:r>
              <a:rPr lang="fr-BE" dirty="0"/>
              <a:t> basin</a:t>
            </a:r>
          </a:p>
          <a:p>
            <a:endParaRPr lang="fr-BE" dirty="0"/>
          </a:p>
          <a:p>
            <a:pPr lvl="1"/>
            <a:endParaRPr lang="fr-BE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7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</p:txBody>
      </p:sp>
    </p:spTree>
    <p:extLst>
      <p:ext uri="{BB962C8B-B14F-4D97-AF65-F5344CB8AC3E}">
        <p14:creationId xmlns:p14="http://schemas.microsoft.com/office/powerpoint/2010/main" val="318252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Dompelpomp</a:t>
            </a:r>
          </a:p>
          <a:p>
            <a:r>
              <a:rPr lang="nl-NL" dirty="0"/>
              <a:t>Katrolsysteem</a:t>
            </a:r>
          </a:p>
          <a:p>
            <a:r>
              <a:rPr lang="nl-NL" dirty="0"/>
              <a:t>Motor</a:t>
            </a:r>
          </a:p>
          <a:p>
            <a:r>
              <a:rPr lang="nl-NL" dirty="0"/>
              <a:t>Tuinslang met koppelstukjes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1" y="2528048"/>
            <a:ext cx="4718304" cy="3347819"/>
          </a:xfrm>
        </p:spPr>
        <p:txBody>
          <a:bodyPr/>
          <a:lstStyle/>
          <a:p>
            <a:r>
              <a:rPr lang="nl-NL" dirty="0"/>
              <a:t>50 euro</a:t>
            </a:r>
          </a:p>
          <a:p>
            <a:r>
              <a:rPr lang="nl-NL" dirty="0"/>
              <a:t>5 euro</a:t>
            </a:r>
          </a:p>
          <a:p>
            <a:r>
              <a:rPr lang="nl-NL" dirty="0"/>
              <a:t>100 euro</a:t>
            </a:r>
          </a:p>
          <a:p>
            <a:r>
              <a:rPr lang="nl-NL" dirty="0"/>
              <a:t>15 euro</a:t>
            </a:r>
          </a:p>
        </p:txBody>
      </p:sp>
    </p:spTree>
    <p:extLst>
      <p:ext uri="{BB962C8B-B14F-4D97-AF65-F5344CB8AC3E}">
        <p14:creationId xmlns:p14="http://schemas.microsoft.com/office/powerpoint/2010/main" val="405418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conrad.nl/medias/global/ce/3000_3999/3600/3600/3608/191880_LB_00_FB.EPS_10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1" y="1672046"/>
            <a:ext cx="4271553" cy="42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.conrad.nl/medias/global/ce/8000_8999/8900/8910/8912/1164844_BB_00_FB.EP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7" y="949695"/>
            <a:ext cx="2757185" cy="26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nrad.be/medias/global/ce/5000_5999/5500/5510/5511/551121_BB_00_FB.EPS_1000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74" y="949695"/>
            <a:ext cx="4214947" cy="42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Programmatie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//calculates a new exponential moving average.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calcAverage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distance, unsigned long average) {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static float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2.0 / (SAMPLESIZE + 1.0);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newAverage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(distance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+ (average * (1 </a:t>
            </a: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newAverage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fontAlgn="t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01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4294967295"/>
          </p:nvPr>
        </p:nvSpPr>
        <p:spPr>
          <a:xfrm>
            <a:off x="981777" y="895149"/>
            <a:ext cx="5428648" cy="3416300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Rood: ruwe meting in cm</a:t>
            </a:r>
          </a:p>
          <a:p>
            <a:r>
              <a:rPr lang="nl-NL" dirty="0"/>
              <a:t>Lichtblauw: </a:t>
            </a:r>
            <a:r>
              <a:rPr lang="nl-NL" dirty="0" err="1"/>
              <a:t>exponential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avg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Gebruik voor elke sensor</a:t>
            </a:r>
          </a:p>
        </p:txBody>
      </p:sp>
      <p:pic>
        <p:nvPicPr>
          <p:cNvPr id="7" name="Tijdelijke aanduiding voor inhou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9" y="895149"/>
            <a:ext cx="4510660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1625" y="982132"/>
            <a:ext cx="10148046" cy="1303867"/>
          </a:xfrm>
        </p:spPr>
        <p:txBody>
          <a:bodyPr>
            <a:normAutofit/>
          </a:bodyPr>
          <a:lstStyle/>
          <a:p>
            <a:r>
              <a:rPr lang="nl-NL" dirty="0"/>
              <a:t>Benodigdheden: wat we al hebben algemeen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Groot gedeelte van het frame van vorig jaar</a:t>
            </a:r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  <a:p>
            <a:r>
              <a:rPr lang="nl-NL" dirty="0"/>
              <a:t>Oplader voor de batterijen</a:t>
            </a:r>
          </a:p>
        </p:txBody>
      </p:sp>
    </p:spTree>
    <p:extLst>
      <p:ext uri="{BB962C8B-B14F-4D97-AF65-F5344CB8AC3E}">
        <p14:creationId xmlns:p14="http://schemas.microsoft.com/office/powerpoint/2010/main" val="5244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Analyse </a:t>
            </a:r>
            <a:r>
              <a:rPr lang="fr-BE" dirty="0" err="1"/>
              <a:t>probleemstelling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</a:t>
            </a:r>
            <a:r>
              <a:rPr lang="fr-BE" dirty="0" err="1"/>
              <a:t>uit</a:t>
            </a:r>
            <a:r>
              <a:rPr lang="fr-BE" dirty="0"/>
              <a:t> de </a:t>
            </a:r>
            <a:r>
              <a:rPr lang="fr-BE" dirty="0" err="1"/>
              <a:t>waterbak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in de </a:t>
            </a:r>
            <a:r>
              <a:rPr lang="fr-BE" dirty="0" err="1"/>
              <a:t>emmer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behouden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in de </a:t>
            </a:r>
            <a:r>
              <a:rPr lang="fr-BE" dirty="0" err="1"/>
              <a:t>emmer</a:t>
            </a:r>
            <a:r>
              <a:rPr lang="fr-BE" dirty="0"/>
              <a:t> </a:t>
            </a:r>
            <a:r>
              <a:rPr lang="fr-BE" dirty="0" err="1"/>
              <a:t>tijdens</a:t>
            </a:r>
            <a:r>
              <a:rPr lang="fr-BE" dirty="0"/>
              <a:t> transport?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</a:t>
            </a:r>
            <a:r>
              <a:rPr lang="fr-BE" dirty="0" err="1"/>
              <a:t>bij</a:t>
            </a:r>
            <a:r>
              <a:rPr lang="fr-BE" dirty="0"/>
              <a:t> de ‘</a:t>
            </a:r>
            <a:r>
              <a:rPr lang="fr-BE" dirty="0" err="1"/>
              <a:t>Fire</a:t>
            </a:r>
            <a:r>
              <a:rPr lang="fr-BE" dirty="0"/>
              <a:t> Location’?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rijden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over het </a:t>
            </a:r>
            <a:r>
              <a:rPr lang="nl-NL" dirty="0"/>
              <a:t>parcours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ontwijken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de </a:t>
            </a:r>
            <a:r>
              <a:rPr lang="fr-BE" dirty="0" err="1"/>
              <a:t>obstakels</a:t>
            </a:r>
            <a:r>
              <a:rPr lang="fr-BE" dirty="0"/>
              <a:t>?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7136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 algemeen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Klinknagels</a:t>
            </a:r>
          </a:p>
          <a:p>
            <a:r>
              <a:rPr lang="nl-NL" dirty="0"/>
              <a:t>Deel van het frame</a:t>
            </a:r>
          </a:p>
          <a:p>
            <a:r>
              <a:rPr lang="nl-NL" dirty="0"/>
              <a:t>Batterijen</a:t>
            </a:r>
          </a:p>
          <a:p>
            <a:r>
              <a:rPr lang="nl-NL" dirty="0"/>
              <a:t>Kogellagers reserve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0" y="2528048"/>
            <a:ext cx="5168647" cy="3347819"/>
          </a:xfrm>
        </p:spPr>
        <p:txBody>
          <a:bodyPr/>
          <a:lstStyle/>
          <a:p>
            <a:r>
              <a:rPr lang="nl-NL" dirty="0"/>
              <a:t>35 euro voor 100 stuks</a:t>
            </a:r>
          </a:p>
          <a:p>
            <a:r>
              <a:rPr lang="nl-NL" dirty="0"/>
              <a:t>100 euro</a:t>
            </a:r>
          </a:p>
          <a:p>
            <a:r>
              <a:rPr lang="nl-NL" dirty="0"/>
              <a:t>100 euro voor 4 stuks (2 x reserve)</a:t>
            </a:r>
          </a:p>
          <a:p>
            <a:r>
              <a:rPr lang="nl-NL" dirty="0"/>
              <a:t>36 euro voor 10 stuks</a:t>
            </a:r>
          </a:p>
        </p:txBody>
      </p:sp>
    </p:spTree>
    <p:extLst>
      <p:ext uri="{BB962C8B-B14F-4D97-AF65-F5344CB8AC3E}">
        <p14:creationId xmlns:p14="http://schemas.microsoft.com/office/powerpoint/2010/main" val="58161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onrad.be/medias/global/ce/2000_2999/2500/2540/2543/254320_LB_02_FB.EPS_10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50" y="874185"/>
            <a:ext cx="4558937" cy="45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nrad.be/medias/global/ce/1000_1999/1900/1980/1985/198515_BB_00_FB.EPS_100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92" y="1304235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0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Kostenraming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06" y="2505755"/>
            <a:ext cx="10169188" cy="37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Opsplitsing</a:t>
            </a:r>
            <a:r>
              <a:rPr lang="fr-BE" dirty="0"/>
              <a:t> </a:t>
            </a:r>
            <a:r>
              <a:rPr lang="fr-BE" dirty="0" err="1"/>
              <a:t>onderdelen</a:t>
            </a:r>
            <a:endParaRPr lang="en-US" dirty="0"/>
          </a:p>
        </p:txBody>
      </p:sp>
      <p:sp>
        <p:nvSpPr>
          <p:cNvPr id="8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1298575" y="2560638"/>
            <a:ext cx="2965450" cy="3309937"/>
          </a:xfrm>
        </p:spPr>
        <p:txBody>
          <a:bodyPr/>
          <a:lstStyle/>
          <a:p>
            <a:r>
              <a:rPr lang="nl-NL" dirty="0"/>
              <a:t>Team Transport:</a:t>
            </a:r>
          </a:p>
          <a:p>
            <a:r>
              <a:rPr lang="nl-NL" dirty="0" err="1"/>
              <a:t>Ruven</a:t>
            </a:r>
            <a:r>
              <a:rPr lang="nl-NL" dirty="0"/>
              <a:t> &amp; Ski</a:t>
            </a:r>
          </a:p>
          <a:p>
            <a:endParaRPr lang="nl-NL" dirty="0"/>
          </a:p>
          <a:p>
            <a:r>
              <a:rPr lang="nl-NL" dirty="0"/>
              <a:t>Aansturen wielen</a:t>
            </a:r>
          </a:p>
          <a:p>
            <a:r>
              <a:rPr lang="nl-NL" dirty="0"/>
              <a:t>Frame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4613228" y="2560447"/>
            <a:ext cx="2965544" cy="3310128"/>
          </a:xfrm>
        </p:spPr>
        <p:txBody>
          <a:bodyPr/>
          <a:lstStyle/>
          <a:p>
            <a:r>
              <a:rPr lang="nl-NL" dirty="0"/>
              <a:t>Team Emmer:</a:t>
            </a:r>
          </a:p>
          <a:p>
            <a:r>
              <a:rPr lang="nl-NL" dirty="0"/>
              <a:t>Wouter &amp; Robbe</a:t>
            </a:r>
          </a:p>
          <a:p>
            <a:endParaRPr lang="nl-NL" dirty="0"/>
          </a:p>
          <a:p>
            <a:r>
              <a:rPr lang="nl-NL" dirty="0"/>
              <a:t>Emmer uitkiepen</a:t>
            </a:r>
          </a:p>
          <a:p>
            <a:endParaRPr lang="nl-NL" dirty="0"/>
          </a:p>
        </p:txBody>
      </p:sp>
      <p:sp>
        <p:nvSpPr>
          <p:cNvPr id="10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7927975" y="2560447"/>
            <a:ext cx="2965544" cy="3310128"/>
          </a:xfrm>
        </p:spPr>
        <p:txBody>
          <a:bodyPr/>
          <a:lstStyle/>
          <a:p>
            <a:r>
              <a:rPr lang="nl-NL" dirty="0"/>
              <a:t>Team Pomp:</a:t>
            </a:r>
          </a:p>
          <a:p>
            <a:r>
              <a:rPr lang="nl-NL" dirty="0"/>
              <a:t>Koen &amp; Maarten</a:t>
            </a:r>
          </a:p>
          <a:p>
            <a:endParaRPr lang="nl-NL" dirty="0"/>
          </a:p>
          <a:p>
            <a:r>
              <a:rPr lang="nl-NL" dirty="0"/>
              <a:t>Emmer vullen</a:t>
            </a:r>
          </a:p>
        </p:txBody>
      </p:sp>
    </p:spTree>
    <p:extLst>
      <p:ext uri="{BB962C8B-B14F-4D97-AF65-F5344CB8AC3E}">
        <p14:creationId xmlns:p14="http://schemas.microsoft.com/office/powerpoint/2010/main" val="391909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9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 dirty="0"/>
              <a:t>2 </a:t>
            </a:r>
            <a:r>
              <a:rPr lang="fr-BE" dirty="0" err="1"/>
              <a:t>krachtige</a:t>
            </a:r>
            <a:r>
              <a:rPr lang="fr-BE" dirty="0"/>
              <a:t> </a:t>
            </a:r>
            <a:r>
              <a:rPr lang="fr-BE" dirty="0" err="1"/>
              <a:t>motoren</a:t>
            </a:r>
            <a:endParaRPr lang="fr-BE" dirty="0"/>
          </a:p>
          <a:p>
            <a:r>
              <a:rPr lang="fr-BE" dirty="0" err="1"/>
              <a:t>Zware</a:t>
            </a:r>
            <a:r>
              <a:rPr lang="fr-BE" dirty="0"/>
              <a:t> </a:t>
            </a:r>
            <a:r>
              <a:rPr lang="fr-BE" dirty="0" err="1"/>
              <a:t>schokken</a:t>
            </a:r>
            <a:r>
              <a:rPr lang="fr-BE" dirty="0"/>
              <a:t> </a:t>
            </a:r>
            <a:r>
              <a:rPr lang="fr-BE" dirty="0" err="1"/>
              <a:t>opvangen</a:t>
            </a:r>
            <a:endParaRPr lang="fr-BE" dirty="0"/>
          </a:p>
          <a:p>
            <a:r>
              <a:rPr lang="fr-BE" dirty="0" err="1"/>
              <a:t>Snelheid</a:t>
            </a:r>
            <a:r>
              <a:rPr lang="fr-BE" dirty="0"/>
              <a:t> </a:t>
            </a:r>
            <a:r>
              <a:rPr lang="fr-BE" dirty="0" err="1"/>
              <a:t>maken</a:t>
            </a:r>
            <a:r>
              <a:rPr lang="fr-BE" dirty="0"/>
              <a:t> en </a:t>
            </a:r>
            <a:r>
              <a:rPr lang="fr-BE" dirty="0" err="1"/>
              <a:t>behouden</a:t>
            </a:r>
            <a:endParaRPr lang="fr-BE" dirty="0"/>
          </a:p>
          <a:p>
            <a:r>
              <a:rPr lang="fr-BE" dirty="0" err="1"/>
              <a:t>Wielen</a:t>
            </a:r>
            <a:endParaRPr lang="fr-BE" dirty="0"/>
          </a:p>
          <a:p>
            <a:pPr lvl="1"/>
            <a:r>
              <a:rPr lang="fr-BE" dirty="0"/>
              <a:t>Pros:</a:t>
            </a:r>
          </a:p>
          <a:p>
            <a:pPr lvl="2"/>
            <a:r>
              <a:rPr lang="fr-BE" dirty="0" err="1"/>
              <a:t>Goedkoop</a:t>
            </a:r>
            <a:endParaRPr lang="fr-BE" dirty="0"/>
          </a:p>
          <a:p>
            <a:pPr lvl="2"/>
            <a:r>
              <a:rPr lang="fr-BE" dirty="0" err="1"/>
              <a:t>Makkelijke</a:t>
            </a:r>
            <a:r>
              <a:rPr lang="fr-BE" dirty="0"/>
              <a:t> </a:t>
            </a:r>
            <a:r>
              <a:rPr lang="fr-BE" dirty="0" err="1"/>
              <a:t>implementatie</a:t>
            </a:r>
            <a:endParaRPr lang="fr-BE" dirty="0"/>
          </a:p>
          <a:p>
            <a:pPr lvl="2"/>
            <a:r>
              <a:rPr lang="fr-BE" dirty="0" err="1"/>
              <a:t>Behendig</a:t>
            </a:r>
            <a:endParaRPr lang="fr-BE" dirty="0"/>
          </a:p>
          <a:p>
            <a:pPr lvl="1"/>
            <a:r>
              <a:rPr lang="fr-BE" dirty="0"/>
              <a:t>Cons:</a:t>
            </a:r>
          </a:p>
          <a:p>
            <a:pPr lvl="2"/>
            <a:r>
              <a:rPr lang="fr-BE" dirty="0" err="1"/>
              <a:t>Minder</a:t>
            </a:r>
            <a:r>
              <a:rPr lang="fr-BE" dirty="0"/>
              <a:t> </a:t>
            </a:r>
            <a:r>
              <a:rPr lang="fr-BE" dirty="0" err="1"/>
              <a:t>schokbestendig</a:t>
            </a:r>
            <a:endParaRPr lang="fr-BE" dirty="0"/>
          </a:p>
          <a:p>
            <a:pPr lvl="1"/>
            <a:endParaRPr lang="fr-BE" dirty="0"/>
          </a:p>
          <a:p>
            <a:pPr marL="457200" lvl="1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838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m.nl/assets/algemeen/Trophy/Trofee_2017_deccription_of_contest_are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 bwMode="auto">
          <a:xfrm>
            <a:off x="949347" y="837396"/>
            <a:ext cx="5846087" cy="51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tekst 9"/>
          <p:cNvSpPr>
            <a:spLocks noGrp="1"/>
          </p:cNvSpPr>
          <p:nvPr>
            <p:ph type="body" sz="half" idx="2"/>
          </p:nvPr>
        </p:nvSpPr>
        <p:spPr>
          <a:xfrm>
            <a:off x="7139898" y="837396"/>
            <a:ext cx="3718455" cy="518320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Doel: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Zij obstakels ontwijken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Robot met wielen max. 50 cm breed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Groot obstakel afremmen + wielen met dikke banden (schokabsorptie)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Uitlezen beide </a:t>
            </a:r>
            <a:r>
              <a:rPr lang="nl-NL" dirty="0" err="1"/>
              <a:t>basins</a:t>
            </a:r>
            <a:r>
              <a:rPr lang="nl-NL" dirty="0"/>
              <a:t> wanneer stoppen robot en uitkiepen emmer of starten pompen – middels eindloopschakelaar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1 minuut per rit: 15 sec. heen en 15 sec. terug: snelheid: 8 meter per 0,5 min = 0,96km/u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Doel: 2 a 3km/u en afremmen bij obstakel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349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Motor met reductie voor aandrijving robot</a:t>
            </a:r>
          </a:p>
          <a:p>
            <a:r>
              <a:rPr lang="nl-NL" dirty="0"/>
              <a:t>Assen</a:t>
            </a:r>
          </a:p>
          <a:p>
            <a:r>
              <a:rPr lang="nl-NL" dirty="0"/>
              <a:t>Ketting en tandwielen</a:t>
            </a:r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</p:txBody>
      </p:sp>
    </p:spTree>
    <p:extLst>
      <p:ext uri="{BB962C8B-B14F-4D97-AF65-F5344CB8AC3E}">
        <p14:creationId xmlns:p14="http://schemas.microsoft.com/office/powerpoint/2010/main" val="214404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Wielen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0" y="2528048"/>
            <a:ext cx="5168647" cy="3347819"/>
          </a:xfrm>
        </p:spPr>
        <p:txBody>
          <a:bodyPr/>
          <a:lstStyle/>
          <a:p>
            <a:r>
              <a:rPr lang="nl-NL" dirty="0"/>
              <a:t>100 euro</a:t>
            </a:r>
          </a:p>
        </p:txBody>
      </p:sp>
    </p:spTree>
    <p:extLst>
      <p:ext uri="{BB962C8B-B14F-4D97-AF65-F5344CB8AC3E}">
        <p14:creationId xmlns:p14="http://schemas.microsoft.com/office/powerpoint/2010/main" val="152418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</a:t>
            </a:r>
            <a:r>
              <a:rPr lang="fr-BE" dirty="0" err="1"/>
              <a:t>Emmer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Emmer </a:t>
            </a:r>
            <a:r>
              <a:rPr lang="en-US" dirty="0" err="1"/>
              <a:t>laag</a:t>
            </a:r>
            <a:r>
              <a:rPr lang="en-US" dirty="0"/>
              <a:t> in frame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stabiliteit</a:t>
            </a:r>
            <a:endParaRPr lang="en-US" dirty="0"/>
          </a:p>
          <a:p>
            <a:r>
              <a:rPr lang="en-US" dirty="0" err="1"/>
              <a:t>Optakelen</a:t>
            </a:r>
            <a:r>
              <a:rPr lang="en-US" dirty="0"/>
              <a:t> via rails (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achtbaan</a:t>
            </a:r>
            <a:r>
              <a:rPr lang="en-US" dirty="0"/>
              <a:t>: </a:t>
            </a:r>
            <a:r>
              <a:rPr lang="en-US" dirty="0" err="1"/>
              <a:t>kogellagers</a:t>
            </a:r>
            <a:r>
              <a:rPr lang="en-US" dirty="0"/>
              <a:t> </a:t>
            </a:r>
            <a:r>
              <a:rPr lang="en-US" dirty="0" err="1"/>
              <a:t>klemmen</a:t>
            </a:r>
            <a:r>
              <a:rPr lang="en-US" dirty="0"/>
              <a:t> </a:t>
            </a:r>
            <a:r>
              <a:rPr lang="en-US" dirty="0" err="1"/>
              <a:t>rondom</a:t>
            </a:r>
            <a:r>
              <a:rPr lang="en-US" dirty="0"/>
              <a:t> rails)</a:t>
            </a:r>
          </a:p>
          <a:p>
            <a:r>
              <a:rPr lang="en-US" dirty="0" err="1"/>
              <a:t>Omhoog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omlaag</a:t>
            </a:r>
            <a:r>
              <a:rPr lang="en-US" dirty="0"/>
              <a:t> via </a:t>
            </a:r>
            <a:r>
              <a:rPr lang="en-US" dirty="0" err="1"/>
              <a:t>ketting</a:t>
            </a:r>
            <a:r>
              <a:rPr lang="en-US" dirty="0"/>
              <a:t>, </a:t>
            </a:r>
            <a:r>
              <a:rPr lang="en-US" dirty="0" err="1"/>
              <a:t>aangestuurd</a:t>
            </a:r>
            <a:r>
              <a:rPr lang="en-US" dirty="0"/>
              <a:t> door motor</a:t>
            </a:r>
          </a:p>
          <a:p>
            <a:endParaRPr lang="en-US" dirty="0"/>
          </a:p>
          <a:p>
            <a:r>
              <a:rPr lang="en-US" dirty="0" err="1"/>
              <a:t>Bovenaan</a:t>
            </a:r>
            <a:r>
              <a:rPr lang="en-US" dirty="0"/>
              <a:t> </a:t>
            </a:r>
            <a:r>
              <a:rPr lang="en-US" dirty="0" err="1"/>
              <a:t>gebogen</a:t>
            </a:r>
            <a:r>
              <a:rPr lang="en-US" dirty="0"/>
              <a:t> rails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uitschenken</a:t>
            </a:r>
            <a:r>
              <a:rPr lang="en-US" dirty="0"/>
              <a:t> emmer</a:t>
            </a:r>
          </a:p>
        </p:txBody>
      </p:sp>
    </p:spTree>
    <p:extLst>
      <p:ext uri="{BB962C8B-B14F-4D97-AF65-F5344CB8AC3E}">
        <p14:creationId xmlns:p14="http://schemas.microsoft.com/office/powerpoint/2010/main" val="1322796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211</TotalTime>
  <Words>472</Words>
  <Application>Microsoft Office PowerPoint</Application>
  <PresentationFormat>Widescreen</PresentationFormat>
  <Paragraphs>140</Paragraphs>
  <Slides>22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Garamond</vt:lpstr>
      <vt:lpstr>Organisch</vt:lpstr>
      <vt:lpstr>Robot CCM</vt:lpstr>
      <vt:lpstr>Analyse probleemstelling</vt:lpstr>
      <vt:lpstr>Opsplitsing onderdelen</vt:lpstr>
      <vt:lpstr>PowerPoint Presentation</vt:lpstr>
      <vt:lpstr>Team Transport</vt:lpstr>
      <vt:lpstr>PowerPoint Presentation</vt:lpstr>
      <vt:lpstr>Benodigdheden: wat we al hebben</vt:lpstr>
      <vt:lpstr>Benodigdheden: aan te kopen</vt:lpstr>
      <vt:lpstr>Team Emmer</vt:lpstr>
      <vt:lpstr>Test liften emmer</vt:lpstr>
      <vt:lpstr>Benodigdheden: wat we al hebben</vt:lpstr>
      <vt:lpstr>Benodigdheden: aan te kopen</vt:lpstr>
      <vt:lpstr>Team Pomp</vt:lpstr>
      <vt:lpstr>Benodigdheden: wat we al hebben</vt:lpstr>
      <vt:lpstr>Benodigdheden: aan te kopen</vt:lpstr>
      <vt:lpstr>PowerPoint Presentation</vt:lpstr>
      <vt:lpstr>Programmatie</vt:lpstr>
      <vt:lpstr>PowerPoint Presentation</vt:lpstr>
      <vt:lpstr>Benodigdheden: wat we al hebben algemeen</vt:lpstr>
      <vt:lpstr>Benodigdheden: aan te kopen algemeen</vt:lpstr>
      <vt:lpstr>PowerPoint Presentation</vt:lpstr>
      <vt:lpstr>Kostenraming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CCM</dc:title>
  <dc:creator>maarten</dc:creator>
  <cp:lastModifiedBy>maarten</cp:lastModifiedBy>
  <cp:revision>12</cp:revision>
  <dcterms:created xsi:type="dcterms:W3CDTF">2017-01-09T04:15:39Z</dcterms:created>
  <dcterms:modified xsi:type="dcterms:W3CDTF">2017-06-11T15:55:11Z</dcterms:modified>
</cp:coreProperties>
</file>